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6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99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6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76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75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33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9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78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34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25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71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24E444-E017-402D-8B56-75A1676DFBF0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72EE7C-9EFA-4B01-AF72-0016AD8D1282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84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FD95-11E5-7875-E71A-794CABB7C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Customer Behaviour Analysis for Enhanced Marketing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EDA25-89D8-E36D-355E-D652BA9E3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Optimizing Marketing Efforts through Data-Driven Insights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752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0DAB-416B-08F3-1395-A7CB05C7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#2 - Optimize Promotions and Discount Strategy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AAD43C-4C46-9CBA-61FD-7AC3505C0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070" y="270588"/>
            <a:ext cx="6265142" cy="26698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7EF2A-D0EB-4EA0-4FCF-37226196A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Leverage insights from promotion clicks to increase transaction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Optimize discount rates per product based on user responsiveness.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Plot: Scatter Plot of Promotion Clicks vs. Transactions (Desktop vs. App).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Insight: “Desktop users show stronger responses to promotions, so desktop-focused discounts can increase transaction volume.”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3C777-9F0D-71BA-C7BF-BB3C5C52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70" y="3065769"/>
            <a:ext cx="6265142" cy="26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C4B6-3971-B8B3-9A8A-30DDBB87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Recommendations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42767-761A-A3AF-4E6F-C8A05947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Key Recommendations:</a:t>
            </a:r>
          </a:p>
          <a:p>
            <a:pPr lvl="1"/>
            <a:r>
              <a:rPr lang="en-US" dirty="0"/>
              <a:t>Enhance Segmentation: Use detailed segmentation based on engagement metrics such as session frequency and customer interactions to personalize marketing efforts.</a:t>
            </a:r>
          </a:p>
          <a:p>
            <a:pPr lvl="1"/>
            <a:r>
              <a:rPr lang="en-US" dirty="0"/>
              <a:t>Tailor Promotions: Develop targeted promotions by channel (e.g., app-specific offers) to increase engagement and retention.</a:t>
            </a:r>
          </a:p>
          <a:p>
            <a:pPr lvl="1"/>
            <a:r>
              <a:rPr lang="en-US" dirty="0"/>
              <a:t>Implement Churn Prediction: Utilize the Random Forest model for ongoing churn prediction, enabling proactive outreach to at-risk customers.</a:t>
            </a:r>
          </a:p>
          <a:p>
            <a:pPr lvl="1"/>
            <a:r>
              <a:rPr lang="en-US" dirty="0"/>
              <a:t>Test and Optimize: Regularly conduct A/B testing on promotional strategies to assess effectiveness and optimize campaigns based on data-driven insights.</a:t>
            </a:r>
          </a:p>
          <a:p>
            <a:pPr lvl="1"/>
            <a:r>
              <a:rPr lang="en-US" dirty="0"/>
              <a:t>Feedback Loop: Establish a feedback mechanism from customers to continually refine customer profiles and improve promotional strategies based on their responses.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Conduct periodic reviews of customer data to adjust segmentation strategies as behavior changes over time.</a:t>
            </a:r>
          </a:p>
          <a:p>
            <a:pPr lvl="1"/>
            <a:r>
              <a:rPr lang="en-US" dirty="0"/>
              <a:t>Monitor key performance indicators (KPIs) post-implementation to measure the impact of recommendations and make necessary adjustments.</a:t>
            </a:r>
          </a:p>
          <a:p>
            <a:pPr lvl="1"/>
            <a:r>
              <a:rPr lang="en-US" dirty="0"/>
              <a:t>Schedule regular training sessions for the marketing team on data analytics tools and techniques to enhance their ability to leverage insights effectively.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344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856D-B056-09A7-A129-92C85415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D7CF-6FB1-E456-5FAB-ADD3E2899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To analyze customer behavior patterns to enhance marketing strategies and improve retention rates.</a:t>
            </a:r>
          </a:p>
          <a:p>
            <a:r>
              <a:rPr lang="en-US" dirty="0"/>
              <a:t>Data Summary: Overview of the data, highlighting customer interaction points, session information, transactions, and churn.</a:t>
            </a:r>
          </a:p>
          <a:p>
            <a:r>
              <a:rPr lang="en-US" dirty="0"/>
              <a:t>Methodology: Brief mention of data processing and analysis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818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C7CB-B309-FEEE-C0CE-85F4F625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104B30-B300-6541-0664-BBF3348CE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573" y="2208869"/>
            <a:ext cx="4389120" cy="37622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Structure: Briefly outline data columns like </a:t>
            </a:r>
            <a:r>
              <a:rPr lang="en-US" b="1" dirty="0"/>
              <a:t>account length</a:t>
            </a:r>
            <a:r>
              <a:rPr lang="en-US" dirty="0"/>
              <a:t>, </a:t>
            </a:r>
            <a:r>
              <a:rPr lang="en-US" b="1" dirty="0"/>
              <a:t>desktop/app sessions</a:t>
            </a:r>
            <a:r>
              <a:rPr lang="en-US" dirty="0"/>
              <a:t>, </a:t>
            </a:r>
            <a:r>
              <a:rPr lang="en-US" b="1" dirty="0"/>
              <a:t>transactions</a:t>
            </a:r>
            <a:r>
              <a:rPr lang="en-US" dirty="0"/>
              <a:t>, </a:t>
            </a:r>
            <a:r>
              <a:rPr lang="en-US" b="1" dirty="0"/>
              <a:t>promotion</a:t>
            </a:r>
            <a:r>
              <a:rPr lang="en-US" dirty="0"/>
              <a:t> </a:t>
            </a:r>
            <a:r>
              <a:rPr lang="en-US" b="1" dirty="0"/>
              <a:t>clicks</a:t>
            </a:r>
            <a:r>
              <a:rPr lang="en-US" dirty="0"/>
              <a:t>, </a:t>
            </a:r>
            <a:r>
              <a:rPr lang="en-US" b="1" dirty="0"/>
              <a:t>churn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Size: “The dataset consists of 3,333 customer records with 20 features each.”</a:t>
            </a:r>
            <a:endParaRPr lang="en-IN" dirty="0"/>
          </a:p>
          <a:p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EFB030E-18D7-3830-FD32-DDED21C99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0693" y="1343609"/>
            <a:ext cx="6921821" cy="3023118"/>
          </a:xfrm>
        </p:spPr>
      </p:pic>
    </p:spTree>
    <p:extLst>
      <p:ext uri="{BB962C8B-B14F-4D97-AF65-F5344CB8AC3E}">
        <p14:creationId xmlns:p14="http://schemas.microsoft.com/office/powerpoint/2010/main" val="254169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1F4D-2AE9-A968-56F1-2AD6736F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Distribution of Account Length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122CC-08F4-0667-E76A-46FD2AE6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1202855"/>
            <a:ext cx="5678488" cy="442371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5ED80-9EBA-A6CB-760E-6746088F8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plot shows the frequency distribution of customer account lengths, highlighting how long users typically stay with the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Name: Distribution of Account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Insight: Most customers have account lengths centered around a moderate duration, with fewer very short or long tenures, suggesting a stable user base.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066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AEB8-428F-204A-4117-56890C71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Insights - Customer </a:t>
            </a:r>
            <a:r>
              <a:rPr lang="en-IN" dirty="0" err="1"/>
              <a:t>Behavior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0E30B2-9704-63C2-C102-AE93D5120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1314235"/>
            <a:ext cx="5678488" cy="42009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0C2C6-02EE-FBBF-A525-6D4CC5FB2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Desktop sessions are notably higher than app sessions, indicating desktop as a primary channel.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difference suggests the potential for app-specific promotions to boost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Plot: Histogram/Density Plot of Desktop and App Sessions.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Insight: “Higher desktop session frequency indicates desktop as the primary channel, suggesting an opportunity to boost app engagement.”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501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D722-0BBD-E999-2028-888B2E9D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Accuracy and Performance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375DF1-81D9-A0BB-8183-FFD72FE1C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8943" y="3050299"/>
            <a:ext cx="5125165" cy="18671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EAB28-1D5B-4C14-055C-7E6BC7479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1912776"/>
            <a:ext cx="5071872" cy="522514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Churn Prediction Model: 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Model Accuracy Score: 95%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score reflects the model's ability to accurately predict customer churn.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Detailed Metrics: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Precision: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Churn (1): 96% (percentage of customers predicted to churn who actually churned)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Churn (0): 95% (percentage of customers predicted not to churn who actually did not churn)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Recall: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Churn (1): 68% (percentage of actual churners correctly predicted)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Churn (0): 100% (percentage of actual non-churners correctly predicted)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F1-Score: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Churn (1): 80% (harmonic mean of precision and recall for the positive class)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Churn (0): 97%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Support: Total Samples: 1,000 (857 non-churners and 143 churners)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13051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CE88-AF2A-4D3A-F821-E80922CB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Churn Prediction Insights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2F2717-7136-6E43-0670-ACF74C095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73" y="457200"/>
            <a:ext cx="6652727" cy="58223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90B9A-48A5-7A94-FBD7-4AE63AB2C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Churn Prediction: High accuracy model with Random Forest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Indicators of Churn: Session duration, customer service calls, promotion clicks.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Plot: Pairwise Plot by Churn Status showing relationships among key metrics like desktop/app sessions, promotion clicks, session duration.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Insight: "Higher desktop sessions and longer session durations correlate with lower churn, suggesting strong desktop engagement as a retention factor."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329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69AF-8E7C-9D2C-D860-B706D385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Correlation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22DF04-AE79-46B0-1AAE-46C4BB52B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54" y="457200"/>
            <a:ext cx="6522098" cy="54117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6752F-1DCA-3C3A-94B6-3D98F1426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correlations found between promotion clicks and desktop transactions, indicating effective promotional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Plot: Correlation Heatmap showing correlations between sessions, transactions, promotion clicks,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Insight: "Strong correlation between promotions and transactions suggests that targeted promotions drive engagement, especially on desktop."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36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D172-930A-50C8-8FED-387A25FA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 #1 - Enhance Customer Segmentation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49C3E8C-FA05-CBC2-4B0B-F8D5D8FFC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5660" y="1047483"/>
            <a:ext cx="3906416" cy="20841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429FD-F200-997F-E896-B2BE8438A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Segment customers based on desktop sessions, app usage, churn status, and customer service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Target high desktop users and those with frequent customer service calls.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Plot: Violin Plot of Desktop vs. App Sessions by Churn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Insight: “Segmenting based on usage and service interaction can identify retention opportunities.”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32FC9-D062-85CC-D900-7435A14D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1075828"/>
            <a:ext cx="3648271" cy="1963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98B469-8F27-C926-6031-458E509F2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736" y="3428999"/>
            <a:ext cx="3806264" cy="20841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2F75D0-A9D6-0FAB-A6D2-CB0894DBE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442" y="3428999"/>
            <a:ext cx="3806264" cy="20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0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70</TotalTime>
  <Words>813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Tw Cen MT</vt:lpstr>
      <vt:lpstr>Tw Cen MT Condensed</vt:lpstr>
      <vt:lpstr>Wingdings 3</vt:lpstr>
      <vt:lpstr>Integral</vt:lpstr>
      <vt:lpstr>Customer Behaviour Analysis for Enhanced Marketing Strategies</vt:lpstr>
      <vt:lpstr>Project Overview</vt:lpstr>
      <vt:lpstr>Data Overview</vt:lpstr>
      <vt:lpstr>Distribution of Account Length</vt:lpstr>
      <vt:lpstr>Analysis Insights - Customer Behavior</vt:lpstr>
      <vt:lpstr>Model Accuracy and Performance</vt:lpstr>
      <vt:lpstr>Churn Prediction Insights</vt:lpstr>
      <vt:lpstr>Correlation Analysis</vt:lpstr>
      <vt:lpstr>Recommendation #1 - Enhance Customer Segmentation</vt:lpstr>
      <vt:lpstr>Recommendation #2 - Optimize Promotions and Discount Strategy</vt:lpstr>
      <vt:lpstr>Final Recommendations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Ratindra Chanda</dc:creator>
  <cp:lastModifiedBy>mulla abdul rahim</cp:lastModifiedBy>
  <cp:revision>3</cp:revision>
  <dcterms:created xsi:type="dcterms:W3CDTF">2024-10-28T00:59:59Z</dcterms:created>
  <dcterms:modified xsi:type="dcterms:W3CDTF">2024-10-28T02:44:35Z</dcterms:modified>
</cp:coreProperties>
</file>